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6ad9534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e1ec5ca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64b9176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7fc4043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1df2c3f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2d20617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a8dd9a8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6ccb236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8c823bf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ba2dd4e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6f6b4c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9ed4b50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9eb8ee6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7f2a320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ab3aec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a97904e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482fe85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6413f91b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5b478ef1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6f99f08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3e37e26a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46f1bd0f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28b3482c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12475594.jpe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94370ec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56402e5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2aaa9ab4.jpe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2692b54e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8978fa4498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(4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(192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-86%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2020-11-16T17:06:55Z</dcterms:modified>
  <cp:category/>
</cp:coreProperties>
</file>